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9" r:id="rId3"/>
    <p:sldId id="257" r:id="rId4"/>
    <p:sldId id="258" r:id="rId5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4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F418A089-62B0-4F6E-A82B-D143936F96F4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4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F3632DA2-0510-49F7-AF2B-6455FE82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95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B87EC-405A-473E-BE58-8914D2BA71EB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89099-043C-4DC3-B25E-855EFE5E51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118" y="206604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Beta Decay: a neutron breaks down into a proton and an electron</a:t>
            </a:r>
            <a:endParaRPr lang="en-US" dirty="0"/>
          </a:p>
        </p:txBody>
      </p:sp>
      <p:pic>
        <p:nvPicPr>
          <p:cNvPr id="1026" name="Picture 2" descr="&#10;n \rightarrow p + e^- + \bar{\nu_e}&#10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1855" y="1236742"/>
            <a:ext cx="4697506" cy="574515"/>
          </a:xfrm>
          <a:prstGeom prst="rect">
            <a:avLst/>
          </a:prstGeom>
          <a:noFill/>
        </p:spPr>
      </p:pic>
      <p:pic>
        <p:nvPicPr>
          <p:cNvPr id="10" name="Picture 9" descr="beta decay 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74390" y="1981200"/>
            <a:ext cx="3537857" cy="1981200"/>
          </a:xfrm>
          <a:prstGeom prst="rect">
            <a:avLst/>
          </a:prstGeom>
        </p:spPr>
      </p:pic>
      <p:pic>
        <p:nvPicPr>
          <p:cNvPr id="11" name="Picture 10" descr="beta_deca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4148073"/>
            <a:ext cx="3944030" cy="2362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39000" y="16764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massless</a:t>
            </a:r>
            <a:r>
              <a:rPr lang="en-US" dirty="0" smtClean="0"/>
              <a:t>, </a:t>
            </a:r>
            <a:r>
              <a:rPr lang="en-US" dirty="0" err="1" smtClean="0"/>
              <a:t>chargeless</a:t>
            </a:r>
            <a:r>
              <a:rPr lang="en-US" dirty="0" smtClean="0"/>
              <a:t> “antineutrino” 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7848600" y="152400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06982" y="5479902"/>
            <a:ext cx="11295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/>
              <a:t>u</a:t>
            </a:r>
            <a:r>
              <a:rPr lang="en-US" sz="3600" dirty="0" err="1" smtClean="0"/>
              <a:t>ud</a:t>
            </a:r>
            <a:endParaRPr lang="en-US" sz="3600" dirty="0" smtClean="0"/>
          </a:p>
          <a:p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30582" y="5602069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/>
              <a:t>u</a:t>
            </a:r>
            <a:r>
              <a:rPr lang="en-US" sz="3600" dirty="0" err="1" smtClean="0"/>
              <a:t>dd</a:t>
            </a:r>
            <a:endParaRPr lang="en-US" sz="36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012576" y="627218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+2/3  </a:t>
            </a:r>
            <a:r>
              <a:rPr lang="en-US" dirty="0" smtClean="0"/>
              <a:t>+2/3 </a:t>
            </a:r>
            <a:r>
              <a:rPr lang="en-US" dirty="0"/>
              <a:t>-1/3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3382" y="6272188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+2/3 -1/3 -1/3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5757084" y="5329173"/>
            <a:ext cx="872316" cy="5150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0582" y="521735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eutron                   proton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57200"/>
            <a:ext cx="5621721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&#10;n \rightarrow p + e^- + \bar{\nu_e}&#10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267200"/>
            <a:ext cx="4697506" cy="57451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90800" y="4953000"/>
            <a:ext cx="112955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/>
              <a:t>u</a:t>
            </a:r>
            <a:r>
              <a:rPr lang="en-US" sz="3600" dirty="0" err="1" smtClean="0"/>
              <a:t>ud</a:t>
            </a:r>
            <a:endParaRPr lang="en-US" sz="3600" dirty="0" smtClean="0"/>
          </a:p>
          <a:p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5075167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/>
              <a:t>u</a:t>
            </a:r>
            <a:r>
              <a:rPr lang="en-US" sz="3600" dirty="0" err="1" smtClean="0"/>
              <a:t>dd</a:t>
            </a:r>
            <a:endParaRPr lang="en-US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396394" y="5745286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+2/3  </a:t>
            </a:r>
            <a:r>
              <a:rPr lang="en-US" dirty="0" smtClean="0"/>
              <a:t>+2/3 </a:t>
            </a:r>
            <a:r>
              <a:rPr lang="en-US" dirty="0"/>
              <a:t>-1/3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5745286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+2/3 -1/3 -1/3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21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410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Beta decay leads to transmutation into an element 1 up on the Periodic Table</a:t>
            </a:r>
            <a:endParaRPr lang="en-US" sz="3600" dirty="0"/>
          </a:p>
        </p:txBody>
      </p:sp>
      <p:pic>
        <p:nvPicPr>
          <p:cNvPr id="4" name="Content Placeholder 3" descr="be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304800"/>
            <a:ext cx="2133600" cy="1813560"/>
          </a:xfrm>
        </p:spPr>
      </p:pic>
      <p:pic>
        <p:nvPicPr>
          <p:cNvPr id="5" name="Picture 4" descr="beta-decay-carbon-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133600"/>
            <a:ext cx="6295263" cy="1624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Positron Emission </a:t>
            </a:r>
            <a:endParaRPr lang="en-US" dirty="0"/>
          </a:p>
        </p:txBody>
      </p:sp>
      <p:pic>
        <p:nvPicPr>
          <p:cNvPr id="4" name="Content Placeholder 3" descr="positron_decay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676400"/>
            <a:ext cx="5715000" cy="2657475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28600" y="5410200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Positron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emission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leads to transmutation into an element 1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down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 the Periodic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80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Beta Decay: a neutron breaks down into a proton and an electron</vt:lpstr>
      <vt:lpstr>PowerPoint Presentation</vt:lpstr>
      <vt:lpstr>Beta decay leads to transmutation into an element 1 up on the Periodic Table</vt:lpstr>
      <vt:lpstr>Positron Emission </vt:lpstr>
    </vt:vector>
  </TitlesOfParts>
  <Company>SOCSD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Beta Decay: a neutron breaks down into a proton and an electron</dc:title>
  <dc:creator>SOCSD User</dc:creator>
  <cp:lastModifiedBy>"%username%"</cp:lastModifiedBy>
  <cp:revision>16</cp:revision>
  <cp:lastPrinted>2014-05-28T12:37:57Z</cp:lastPrinted>
  <dcterms:created xsi:type="dcterms:W3CDTF">2011-05-31T14:09:08Z</dcterms:created>
  <dcterms:modified xsi:type="dcterms:W3CDTF">2014-05-28T12:38:47Z</dcterms:modified>
</cp:coreProperties>
</file>